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勇樹 坪井" userId="080aca5f0f35cf59" providerId="LiveId" clId="{4ED88EFB-A392-41F8-BD1B-D626A43A404B}"/>
    <pc:docChg chg="delSld">
      <pc:chgData name="勇樹 坪井" userId="080aca5f0f35cf59" providerId="LiveId" clId="{4ED88EFB-A392-41F8-BD1B-D626A43A404B}" dt="2023-05-24T04:33:03.766" v="0" actId="47"/>
      <pc:docMkLst>
        <pc:docMk/>
      </pc:docMkLst>
      <pc:sldChg chg="del">
        <pc:chgData name="勇樹 坪井" userId="080aca5f0f35cf59" providerId="LiveId" clId="{4ED88EFB-A392-41F8-BD1B-D626A43A404B}" dt="2023-05-24T04:33:03.766" v="0" actId="47"/>
        <pc:sldMkLst>
          <pc:docMk/>
          <pc:sldMk cId="3874158304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0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54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82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829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394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10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478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696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0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60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4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19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4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64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96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26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80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FCBE5B3-E115-4F29-9184-E8E4D6E7A01D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5285578-7ED1-48DE-9DCA-CD4B684EA7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46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47135"/>
            <a:ext cx="9144000" cy="1273390"/>
          </a:xfrm>
        </p:spPr>
        <p:txBody>
          <a:bodyPr/>
          <a:lstStyle/>
          <a:p>
            <a:r>
              <a:rPr lang="ja-JP" altLang="en-US" dirty="0"/>
              <a:t>ゲームプロダクト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354903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JP" altLang="en-US" sz="4400" dirty="0"/>
              <a:t>プロジェクト紹介</a:t>
            </a:r>
          </a:p>
        </p:txBody>
      </p:sp>
    </p:spTree>
    <p:extLst>
      <p:ext uri="{BB962C8B-B14F-4D97-AF65-F5344CB8AC3E}">
        <p14:creationId xmlns:p14="http://schemas.microsoft.com/office/powerpoint/2010/main" val="174835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90840" y="215831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294355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0775" y="-556054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メンバー紹介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32232" y="1133758"/>
            <a:ext cx="5803084" cy="1336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800" dirty="0"/>
              <a:t>・リーダ：　</a:t>
            </a:r>
            <a:r>
              <a:rPr lang="en-US" altLang="ja-JP" sz="2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1-5a</a:t>
            </a:r>
            <a:r>
              <a:rPr kumimoji="1" lang="ja-JP" altLang="en-US" sz="2800" dirty="0"/>
              <a:t>斎藤 颯太</a:t>
            </a:r>
            <a:endParaRPr kumimoji="1" lang="en-US" altLang="ja-JP" sz="2800" dirty="0"/>
          </a:p>
          <a:p>
            <a:pPr marL="0" indent="0" algn="ctr">
              <a:buNone/>
            </a:pPr>
            <a:r>
              <a:rPr lang="ja-JP" altLang="en-US" sz="2800" dirty="0"/>
              <a:t>・副リーダ：</a:t>
            </a:r>
            <a:r>
              <a:rPr lang="en-US" altLang="ja-JP" sz="2800" dirty="0"/>
              <a:t>1-5a</a:t>
            </a:r>
            <a:r>
              <a:rPr lang="ja-JP" altLang="en-US" sz="2800" dirty="0"/>
              <a:t>齊藤 大翔</a:t>
            </a:r>
            <a:endParaRPr lang="en-US" altLang="ja-JP" sz="2800" dirty="0"/>
          </a:p>
          <a:p>
            <a:pPr marL="0" indent="0" algn="ctr">
              <a:buNone/>
            </a:pPr>
            <a:endParaRPr lang="en-US" altLang="ja-JP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036" y="2577363"/>
            <a:ext cx="8629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マップ：</a:t>
            </a:r>
            <a:r>
              <a:rPr lang="en-US" altLang="ja-JP" sz="2400" dirty="0"/>
              <a:t>1-5a</a:t>
            </a:r>
            <a:r>
              <a:rPr lang="ja-JP" altLang="en-US" sz="2400" dirty="0"/>
              <a:t>斎藤 颯太、齊藤 大翔　</a:t>
            </a:r>
            <a:r>
              <a:rPr lang="en-US" altLang="ja-JP" sz="2400" dirty="0"/>
              <a:t>1-5b</a:t>
            </a:r>
            <a:r>
              <a:rPr lang="ja-JP" altLang="en-US" sz="2400" dirty="0"/>
              <a:t>ジュリアトニー龍</a:t>
            </a:r>
            <a:endParaRPr lang="en-US" altLang="ja-JP" sz="2400" dirty="0"/>
          </a:p>
          <a:p>
            <a:r>
              <a:rPr lang="ja-JP" altLang="en-US" sz="2400" dirty="0"/>
              <a:t>スキル：</a:t>
            </a:r>
            <a:r>
              <a:rPr lang="en-US" altLang="ja-JP" sz="2400" dirty="0"/>
              <a:t>1-5a</a:t>
            </a:r>
            <a:r>
              <a:rPr lang="ja-JP" altLang="en-US" sz="2400" dirty="0"/>
              <a:t>高木 滉大、沖上 竜太　</a:t>
            </a:r>
            <a:r>
              <a:rPr lang="en-US" altLang="ja-JP" sz="2400" dirty="0"/>
              <a:t>1-5b</a:t>
            </a:r>
            <a:r>
              <a:rPr lang="ja-JP" altLang="en-US" sz="2400" dirty="0"/>
              <a:t>葛欣宇</a:t>
            </a:r>
            <a:endParaRPr lang="en-US" altLang="ja-JP" sz="2400" dirty="0"/>
          </a:p>
          <a:p>
            <a:r>
              <a:rPr lang="ja-JP" altLang="en-US" sz="2400" dirty="0"/>
              <a:t>キャラ：</a:t>
            </a:r>
            <a:r>
              <a:rPr lang="en-US" altLang="ja-JP" sz="2400" dirty="0"/>
              <a:t>1-5a</a:t>
            </a:r>
            <a:r>
              <a:rPr lang="ja-JP" altLang="en-US" sz="2400" dirty="0"/>
              <a:t>高橋 玄、川村 和樹　</a:t>
            </a:r>
            <a:r>
              <a:rPr lang="en-US" altLang="ja-JP" sz="2400" dirty="0"/>
              <a:t>1-5b</a:t>
            </a:r>
            <a:r>
              <a:rPr lang="ja-JP" altLang="en-US" sz="2400" dirty="0"/>
              <a:t>ソン　ユジュン</a:t>
            </a:r>
            <a:endParaRPr lang="en-US" altLang="ja-JP" sz="2400" dirty="0"/>
          </a:p>
          <a:p>
            <a:r>
              <a:rPr lang="ja-JP" altLang="en-US" sz="2400" dirty="0"/>
              <a:t>　武器：</a:t>
            </a:r>
            <a:r>
              <a:rPr lang="en-US" altLang="ja-JP" sz="2400" dirty="0"/>
              <a:t>1-5a</a:t>
            </a:r>
            <a:r>
              <a:rPr lang="ja-JP" altLang="en-US" sz="2400" dirty="0"/>
              <a:t>坪井 勇樹、吉野 耕平</a:t>
            </a:r>
            <a:endParaRPr lang="en-US" altLang="ja-JP" sz="2400" dirty="0"/>
          </a:p>
          <a:p>
            <a:r>
              <a:rPr lang="ja-JP" altLang="en-US" sz="2400" dirty="0"/>
              <a:t>　戦闘：</a:t>
            </a:r>
            <a:r>
              <a:rPr lang="en-US" altLang="ja-JP" sz="2400" dirty="0"/>
              <a:t>1-5b</a:t>
            </a:r>
            <a:r>
              <a:rPr lang="ja-JP" altLang="en-US" sz="2400" dirty="0"/>
              <a:t>趙子華、西村 緑久</a:t>
            </a:r>
            <a:endParaRPr lang="en-US" altLang="ja-JP" sz="2400" dirty="0"/>
          </a:p>
          <a:p>
            <a:r>
              <a:rPr lang="ja-JP" altLang="en-US" sz="2400" dirty="0"/>
              <a:t>　　敵：</a:t>
            </a:r>
            <a:r>
              <a:rPr lang="en-US" altLang="ja-JP" sz="2400" dirty="0"/>
              <a:t>1-5a</a:t>
            </a:r>
            <a:r>
              <a:rPr lang="ja-JP" altLang="en-US" sz="2400" dirty="0"/>
              <a:t>中山 彩人、佐藤優一郎</a:t>
            </a:r>
            <a:endParaRPr lang="en-US" altLang="ja-JP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22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57648" y="2026507"/>
            <a:ext cx="9905998" cy="1392196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7200" dirty="0"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A</a:t>
            </a:r>
            <a:r>
              <a:rPr lang="en-US" altLang="ja-JP" sz="7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nother life Online</a:t>
            </a:r>
            <a:endParaRPr kumimoji="1" lang="ja-JP" altLang="en-US" sz="7200" dirty="0"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45924" y="0"/>
            <a:ext cx="392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ゲームタイトル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49825" y="4184822"/>
            <a:ext cx="53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※</a:t>
            </a:r>
            <a:r>
              <a:rPr kumimoji="1" lang="ja-JP" altLang="en-US" dirty="0"/>
              <a:t>以降</a:t>
            </a:r>
            <a:r>
              <a:rPr kumimoji="1" lang="en-US" altLang="ja-JP" dirty="0"/>
              <a:t>ALO</a:t>
            </a:r>
            <a:r>
              <a:rPr kumimoji="1" lang="ja-JP" altLang="en-US" dirty="0"/>
              <a:t>と省略させてもらいます。</a:t>
            </a:r>
          </a:p>
        </p:txBody>
      </p:sp>
    </p:spTree>
    <p:extLst>
      <p:ext uri="{BB962C8B-B14F-4D97-AF65-F5344CB8AC3E}">
        <p14:creationId xmlns:p14="http://schemas.microsoft.com/office/powerpoint/2010/main" val="20900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9564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ゲーム概要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66126" y="2199502"/>
            <a:ext cx="1083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テーマ：異世界を超えた第二の人生</a:t>
            </a:r>
            <a:endParaRPr lang="en-US" altLang="ja-JP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66126" y="3053873"/>
            <a:ext cx="108542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ターゲット層：ライト層～ハード層（ゲームのやり込み）</a:t>
            </a:r>
            <a:endParaRPr lang="en-US" altLang="ja-JP" sz="3200" dirty="0"/>
          </a:p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44631" y="4113399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ゲームジャンル：オープンワールドゲーム</a:t>
            </a:r>
            <a:endParaRPr lang="en-US" altLang="ja-JP" sz="3200" dirty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66126" y="5074657"/>
            <a:ext cx="46987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世界観：中世ヨーロッパ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91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54437" y="0"/>
            <a:ext cx="6849290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ゲームの特徴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14758" y="1993207"/>
            <a:ext cx="9528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職業を自分で選択することができる</a:t>
            </a:r>
            <a:endParaRPr kumimoji="1" lang="en-US" altLang="ja-JP" sz="3600" dirty="0"/>
          </a:p>
          <a:p>
            <a:pPr algn="ctr"/>
            <a:r>
              <a:rPr kumimoji="1" lang="ja-JP" altLang="en-US" sz="3600" dirty="0"/>
              <a:t>自由度の高いゲーム。</a:t>
            </a:r>
            <a:endParaRPr kumimoji="1" lang="en-US" altLang="ja-JP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47014" y="3281743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/>
              <a:t>種類は</a:t>
            </a:r>
            <a:r>
              <a:rPr lang="en-US" altLang="ja-JP" sz="3200" dirty="0"/>
              <a:t>3</a:t>
            </a:r>
            <a:r>
              <a:rPr lang="ja-JP" altLang="en-US" sz="3200" dirty="0"/>
              <a:t>種類</a:t>
            </a:r>
            <a:endParaRPr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1196" y="3954725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①剣士</a:t>
            </a:r>
            <a:endParaRPr lang="en-US" altLang="ja-JP" sz="3200" dirty="0">
              <a:solidFill>
                <a:srgbClr val="FF0000"/>
              </a:solidFill>
            </a:endParaRPr>
          </a:p>
          <a:p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0827" y="4473819"/>
            <a:ext cx="22365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00B0F0"/>
                </a:solidFill>
              </a:rPr>
              <a:t>②魔法使い</a:t>
            </a:r>
            <a:endParaRPr lang="en-US" altLang="ja-JP" sz="3200" dirty="0">
              <a:solidFill>
                <a:srgbClr val="00B0F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66011" y="5081120"/>
            <a:ext cx="18261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C000"/>
                </a:solidFill>
              </a:rPr>
              <a:t>③鍛冶屋</a:t>
            </a:r>
            <a:endParaRPr lang="en-US" altLang="ja-JP" sz="3200" dirty="0">
              <a:solidFill>
                <a:srgbClr val="FFC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93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4895" y="98854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</a:rPr>
              <a:t>①剣士</a:t>
            </a:r>
            <a:r>
              <a:rPr kumimoji="1" lang="ja-JP" altLang="en-US" sz="4000" dirty="0"/>
              <a:t>について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709FE-258C-5FE6-C910-43C2FEB0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30" y="1431636"/>
            <a:ext cx="5163127" cy="51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9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3175" y="5766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rgbClr val="00B0F0"/>
                </a:solidFill>
              </a:rPr>
              <a:t>②魔法使い</a:t>
            </a:r>
            <a:r>
              <a:rPr kumimoji="1" lang="ja-JP" altLang="en-US" sz="4000" dirty="0">
                <a:solidFill>
                  <a:schemeClr val="tx1"/>
                </a:solidFill>
              </a:rPr>
              <a:t>について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092162-0B3D-3055-7A76-04AD99839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5"/>
          <a:stretch/>
        </p:blipFill>
        <p:spPr bwMode="auto">
          <a:xfrm>
            <a:off x="4409997" y="1394691"/>
            <a:ext cx="3163822" cy="530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79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8461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rgbClr val="FFFF00"/>
                </a:solidFill>
              </a:rPr>
              <a:t>③鍛冶師</a:t>
            </a:r>
            <a:r>
              <a:rPr kumimoji="1" lang="ja-JP" altLang="en-US" sz="4000" dirty="0"/>
              <a:t>について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03C50A-3FB8-85BE-BF1E-5A662B3A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0" r="6819"/>
          <a:stretch/>
        </p:blipFill>
        <p:spPr bwMode="auto">
          <a:xfrm>
            <a:off x="4777947" y="1328882"/>
            <a:ext cx="2636105" cy="552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3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57889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/>
              <a:t>マップ素材（一部）</a:t>
            </a:r>
            <a:endParaRPr kumimoji="1" lang="ja-JP" altLang="en-US" sz="4000" dirty="0"/>
          </a:p>
        </p:txBody>
      </p:sp>
      <p:pic>
        <p:nvPicPr>
          <p:cNvPr id="6" name="図 5" descr="草, 屋外, フィールド, 凧 が含まれている画像&#10;&#10;自動的に生成された説明">
            <a:extLst>
              <a:ext uri="{FF2B5EF4-FFF2-40B4-BE49-F238E27FC236}">
                <a16:creationId xmlns:a16="http://schemas.microsoft.com/office/drawing/2014/main" id="{3CDD0C72-D5EA-1DC7-75C8-10CB5174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80" y="1394691"/>
            <a:ext cx="7881439" cy="52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4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メッシュ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メッシ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メッシ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TM03457485[[fn=メッシュ]]</Template>
  <TotalTime>129</TotalTime>
  <Words>171</Words>
  <Application>Microsoft Office PowerPoint</Application>
  <PresentationFormat>ワイド画面</PresentationFormat>
  <Paragraphs>31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BIZ UD明朝 Medium</vt:lpstr>
      <vt:lpstr>Arial</vt:lpstr>
      <vt:lpstr>Century Gothic</vt:lpstr>
      <vt:lpstr>メッシュ</vt:lpstr>
      <vt:lpstr>ゲームプロダクト</vt:lpstr>
      <vt:lpstr>メンバー紹介</vt:lpstr>
      <vt:lpstr>Another life Online</vt:lpstr>
      <vt:lpstr>ゲーム概要</vt:lpstr>
      <vt:lpstr>ゲームの特徴</vt:lpstr>
      <vt:lpstr>①剣士について</vt:lpstr>
      <vt:lpstr>②魔法使いについて</vt:lpstr>
      <vt:lpstr>③鍛冶師について</vt:lpstr>
      <vt:lpstr>マップ素材（一部）</vt:lpstr>
      <vt:lpstr>ご清聴ありがとうございました。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ゲームプロダクト</dc:title>
  <dc:creator>student</dc:creator>
  <cp:lastModifiedBy>TCJ-坪井　勇樹</cp:lastModifiedBy>
  <cp:revision>14</cp:revision>
  <dcterms:created xsi:type="dcterms:W3CDTF">2023-05-17T04:41:26Z</dcterms:created>
  <dcterms:modified xsi:type="dcterms:W3CDTF">2023-05-24T04:55:30Z</dcterms:modified>
</cp:coreProperties>
</file>